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2" r:id="rId4"/>
    <p:sldId id="270" r:id="rId5"/>
    <p:sldId id="266" r:id="rId6"/>
    <p:sldId id="268" r:id="rId7"/>
    <p:sldId id="264" r:id="rId8"/>
    <p:sldId id="269" r:id="rId9"/>
    <p:sldId id="271" r:id="rId10"/>
    <p:sldId id="265" r:id="rId11"/>
    <p:sldId id="272" r:id="rId12"/>
    <p:sldId id="273" r:id="rId13"/>
    <p:sldId id="274" r:id="rId14"/>
    <p:sldId id="275" r:id="rId15"/>
    <p:sldId id="260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9">
          <p15:clr>
            <a:srgbClr val="A4A3A4"/>
          </p15:clr>
        </p15:guide>
        <p15:guide id="2" pos="33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1" clrIdx="0"/>
  <p:cmAuthor id="2" name="唐亦臣" initials="a" lastIdx="1" clrIdx="0"/>
  <p:cmAuthor id="3" name="Administra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00"/>
    <a:srgbClr val="552EEF"/>
    <a:srgbClr val="F35B06"/>
    <a:srgbClr val="7578EC"/>
    <a:srgbClr val="F7B802"/>
    <a:srgbClr val="6568CC"/>
    <a:srgbClr val="F08904"/>
    <a:srgbClr val="E6E6E0"/>
    <a:srgbClr val="366B7E"/>
    <a:srgbClr val="178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49" autoAdjust="0"/>
  </p:normalViewPr>
  <p:slideViewPr>
    <p:cSldViewPr snapToGrid="0" showGuides="1">
      <p:cViewPr varScale="1">
        <p:scale>
          <a:sx n="105" d="100"/>
          <a:sy n="105" d="100"/>
        </p:scale>
        <p:origin x="774" y="114"/>
      </p:cViewPr>
      <p:guideLst>
        <p:guide orient="horz" pos="2389"/>
        <p:guide pos="33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1048698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699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1048700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92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69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69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9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9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048629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标题 1"/>
          <p:cNvSpPr>
            <a:spLocks noGrp="1"/>
          </p:cNvSpPr>
          <p:nvPr>
            <p:ph type="ctrTitle"/>
          </p:nvPr>
        </p:nvSpPr>
        <p:spPr>
          <a:xfrm>
            <a:off x="914400" y="2130558"/>
            <a:ext cx="10363200" cy="14701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19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440"/>
            <a:ext cx="8534400" cy="1752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62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7B5A-81EA-4943-87DE-8CD181D6844A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62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786-4707-4FA2-A68E-45F1A2B1E8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7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7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7B5A-81EA-4943-87DE-8CD181D6844A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67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786-4707-4FA2-A68E-45F1A2B1E8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88"/>
            <a:ext cx="2743200" cy="438970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88"/>
            <a:ext cx="8026400" cy="438970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7B5A-81EA-4943-87DE-8CD181D6844A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6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786-4707-4FA2-A68E-45F1A2B1E8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0E76-E6F9-4125-90CD-90F8EE17D5E5}" type="datetime1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58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887755" y="6405726"/>
            <a:ext cx="2844800" cy="365149"/>
          </a:xfrm>
          <a:prstGeom prst="rect">
            <a:avLst/>
          </a:prstGeom>
        </p:spPr>
        <p:txBody>
          <a:bodyPr/>
          <a:lstStyle/>
          <a:p>
            <a:fld id="{916F26BD-DE47-4663-A93D-9EEAA43341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8"/>
          <p:cNvSpPr>
            <a:spLocks noGrp="1"/>
          </p:cNvSpPr>
          <p:nvPr>
            <p:ph type="title"/>
          </p:nvPr>
        </p:nvSpPr>
        <p:spPr>
          <a:xfrm>
            <a:off x="364067" y="683725"/>
            <a:ext cx="8652933" cy="698544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35" name="Text Placeholder 27"/>
          <p:cNvSpPr>
            <a:spLocks noGrp="1"/>
          </p:cNvSpPr>
          <p:nvPr>
            <p:ph type="body" sz="quarter" idx="25"/>
          </p:nvPr>
        </p:nvSpPr>
        <p:spPr>
          <a:xfrm>
            <a:off x="364067" y="1253536"/>
            <a:ext cx="8652933" cy="38108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424"/>
          </a:xfrm>
          <a:prstGeom prst="rect">
            <a:avLst/>
          </a:prstGeom>
        </p:spPr>
      </p:pic>
      <p:sp>
        <p:nvSpPr>
          <p:cNvPr id="1048688" name="矩形 1"/>
          <p:cNvSpPr/>
          <p:nvPr userDrawn="1"/>
        </p:nvSpPr>
        <p:spPr>
          <a:xfrm>
            <a:off x="0" y="0"/>
            <a:ext cx="12192000" cy="685842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zh-CN" altLang="en-US" sz="2400"/>
          </a:p>
        </p:txBody>
      </p:sp>
      <p:sp>
        <p:nvSpPr>
          <p:cNvPr id="1048689" name="TextBox 1"/>
          <p:cNvSpPr txBox="1"/>
          <p:nvPr userDrawn="1"/>
        </p:nvSpPr>
        <p:spPr>
          <a:xfrm>
            <a:off x="5163171" y="491643"/>
            <a:ext cx="1705610" cy="397510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lvl="0" algn="ctr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点击添加标题</a:t>
            </a:r>
            <a:endParaRPr lang="en-US" altLang="zh-CN" sz="20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48690" name="TextBox 2"/>
          <p:cNvSpPr txBox="1"/>
          <p:nvPr userDrawn="1"/>
        </p:nvSpPr>
        <p:spPr>
          <a:xfrm>
            <a:off x="4366331" y="947455"/>
            <a:ext cx="3416309" cy="45910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6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7B5A-81EA-4943-87DE-8CD181D6844A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66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786-4707-4FA2-A68E-45F1A2B1E8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1"/>
          <p:cNvGrpSpPr/>
          <p:nvPr userDrawn="1"/>
        </p:nvGrpSpPr>
        <p:grpSpPr>
          <a:xfrm>
            <a:off x="425065" y="325953"/>
            <a:ext cx="508902" cy="396897"/>
            <a:chOff x="6468477" y="1576639"/>
            <a:chExt cx="555374" cy="433141"/>
          </a:xfrm>
        </p:grpSpPr>
        <p:sp>
          <p:nvSpPr>
            <p:cNvPr id="1048641" name="矩形 2"/>
            <p:cNvSpPr/>
            <p:nvPr/>
          </p:nvSpPr>
          <p:spPr>
            <a:xfrm rot="2700000">
              <a:off x="6468477" y="1576639"/>
              <a:ext cx="433141" cy="4331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48642" name="矩形 3"/>
            <p:cNvSpPr/>
            <p:nvPr/>
          </p:nvSpPr>
          <p:spPr>
            <a:xfrm rot="2700000">
              <a:off x="6590710" y="1576639"/>
              <a:ext cx="433141" cy="433141"/>
            </a:xfrm>
            <a:prstGeom prst="rect">
              <a:avLst/>
            </a:prstGeom>
            <a:gradFill>
              <a:gsLst>
                <a:gs pos="0">
                  <a:srgbClr val="0F7EB3"/>
                </a:gs>
                <a:gs pos="100000">
                  <a:srgbClr val="0B5F8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2"/>
          <p:cNvSpPr/>
          <p:nvPr userDrawn="1"/>
        </p:nvSpPr>
        <p:spPr bwMode="auto">
          <a:xfrm>
            <a:off x="1071417" y="164637"/>
            <a:ext cx="5295251" cy="5001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lvl="0" algn="l">
              <a:buClrTx/>
              <a:buSzTx/>
              <a:buFontTx/>
            </a:pPr>
            <a:endParaRPr lang="en-US" altLang="zh-CN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5" grpId="0" bldLvl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标题 1"/>
          <p:cNvSpPr>
            <a:spLocks noGrp="1"/>
          </p:cNvSpPr>
          <p:nvPr>
            <p:ph type="title"/>
          </p:nvPr>
        </p:nvSpPr>
        <p:spPr>
          <a:xfrm>
            <a:off x="963084" y="4407173"/>
            <a:ext cx="10363200" cy="1362160"/>
          </a:xfrm>
        </p:spPr>
        <p:txBody>
          <a:bodyPr anchor="t"/>
          <a:lstStyle>
            <a:lvl1pPr algn="l">
              <a:defRPr sz="533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0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893"/>
            <a:ext cx="10363200" cy="1500280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5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7B5A-81EA-4943-87DE-8CD181D6844A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65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786-4707-4FA2-A68E-45F1A2B1E8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77" name="内容占位符 2"/>
          <p:cNvSpPr>
            <a:spLocks noGrp="1"/>
          </p:cNvSpPr>
          <p:nvPr>
            <p:ph sz="half" idx="1"/>
          </p:nvPr>
        </p:nvSpPr>
        <p:spPr>
          <a:xfrm>
            <a:off x="609600" y="1200225"/>
            <a:ext cx="5384800" cy="3395874"/>
          </a:xfrm>
        </p:spPr>
        <p:txBody>
          <a:bodyPr/>
          <a:lstStyle>
            <a:lvl1pPr>
              <a:defRPr sz="3730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78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225"/>
            <a:ext cx="5384800" cy="3395874"/>
          </a:xfrm>
        </p:spPr>
        <p:txBody>
          <a:bodyPr/>
          <a:lstStyle>
            <a:lvl1pPr>
              <a:defRPr sz="3730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7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7B5A-81EA-4943-87DE-8CD181D6844A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68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786-4707-4FA2-A68E-45F1A2B1E8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标题 1"/>
          <p:cNvSpPr>
            <a:spLocks noGrp="1"/>
          </p:cNvSpPr>
          <p:nvPr>
            <p:ph type="title"/>
          </p:nvPr>
        </p:nvSpPr>
        <p:spPr>
          <a:xfrm>
            <a:off x="609600" y="274655"/>
            <a:ext cx="10972800" cy="114307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55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208"/>
            <a:ext cx="5386917" cy="63980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35" b="1"/>
            </a:lvl4pPr>
            <a:lvl5pPr marL="2437765" indent="0">
              <a:buNone/>
              <a:defRPr sz="2135" b="1"/>
            </a:lvl5pPr>
            <a:lvl6pPr marL="3047365" indent="0">
              <a:buNone/>
              <a:defRPr sz="2135" b="1"/>
            </a:lvl6pPr>
            <a:lvl7pPr marL="3656965" indent="0">
              <a:buNone/>
              <a:defRPr sz="2135" b="1"/>
            </a:lvl7pPr>
            <a:lvl8pPr marL="4265930" indent="0">
              <a:buNone/>
              <a:defRPr sz="2135" b="1"/>
            </a:lvl8pPr>
            <a:lvl9pPr marL="487553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56" name="内容占位符 3"/>
          <p:cNvSpPr>
            <a:spLocks noGrp="1"/>
          </p:cNvSpPr>
          <p:nvPr>
            <p:ph sz="half" idx="2"/>
          </p:nvPr>
        </p:nvSpPr>
        <p:spPr>
          <a:xfrm>
            <a:off x="609600" y="2175010"/>
            <a:ext cx="5386917" cy="3951532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5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208"/>
            <a:ext cx="5389033" cy="63980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35" b="1"/>
            </a:lvl4pPr>
            <a:lvl5pPr marL="2437765" indent="0">
              <a:buNone/>
              <a:defRPr sz="2135" b="1"/>
            </a:lvl5pPr>
            <a:lvl6pPr marL="3047365" indent="0">
              <a:buNone/>
              <a:defRPr sz="2135" b="1"/>
            </a:lvl6pPr>
            <a:lvl7pPr marL="3656965" indent="0">
              <a:buNone/>
              <a:defRPr sz="2135" b="1"/>
            </a:lvl7pPr>
            <a:lvl8pPr marL="4265930" indent="0">
              <a:buNone/>
              <a:defRPr sz="2135" b="1"/>
            </a:lvl8pPr>
            <a:lvl9pPr marL="487553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58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5010"/>
            <a:ext cx="5389033" cy="3951532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5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7B5A-81EA-4943-87DE-8CD181D6844A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66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786-4707-4FA2-A68E-45F1A2B1E8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7B5A-81EA-4943-87DE-8CD181D6844A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6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786-4707-4FA2-A68E-45F1A2B1E8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7B5A-81EA-4943-87DE-8CD181D6844A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66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786-4707-4FA2-A68E-45F1A2B1E8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609601" y="273067"/>
            <a:ext cx="4011084" cy="1162122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83" name="内容占位符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475"/>
          </a:xfrm>
        </p:spPr>
        <p:txBody>
          <a:bodyPr/>
          <a:lstStyle>
            <a:lvl1pPr>
              <a:defRPr sz="4265"/>
            </a:lvl1pPr>
            <a:lvl2pPr>
              <a:defRPr sz="3730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8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90"/>
            <a:ext cx="4011084" cy="4691352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8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7B5A-81EA-4943-87DE-8CD181D6844A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68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786-4707-4FA2-A68E-45F1A2B1E8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标题 1"/>
          <p:cNvSpPr>
            <a:spLocks noGrp="1"/>
          </p:cNvSpPr>
          <p:nvPr>
            <p:ph type="title"/>
          </p:nvPr>
        </p:nvSpPr>
        <p:spPr>
          <a:xfrm>
            <a:off x="2389717" y="4800896"/>
            <a:ext cx="7315200" cy="566773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4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813"/>
            <a:ext cx="7315200" cy="4115055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0"/>
            </a:lvl2pPr>
            <a:lvl3pPr marL="1219200" indent="0">
              <a:buNone/>
              <a:defRPr sz="3200"/>
            </a:lvl3pPr>
            <a:lvl4pPr marL="1828165" indent="0">
              <a:buNone/>
              <a:defRPr sz="2665"/>
            </a:lvl4pPr>
            <a:lvl5pPr marL="2437765" indent="0">
              <a:buNone/>
              <a:defRPr sz="2665"/>
            </a:lvl5pPr>
            <a:lvl6pPr marL="3047365" indent="0">
              <a:buNone/>
              <a:defRPr sz="2665"/>
            </a:lvl6pPr>
            <a:lvl7pPr marL="3656965" indent="0">
              <a:buNone/>
              <a:defRPr sz="2665"/>
            </a:lvl7pPr>
            <a:lvl8pPr marL="4265930" indent="0">
              <a:buNone/>
              <a:defRPr sz="2665"/>
            </a:lvl8pPr>
            <a:lvl9pPr marL="487553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1048645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669"/>
            <a:ext cx="7315200" cy="804912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4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7B5A-81EA-4943-87DE-8CD181D6844A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64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8786-4707-4FA2-A68E-45F1A2B1E8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609600" y="274655"/>
            <a:ext cx="10972800" cy="1143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300"/>
            <a:ext cx="10972800" cy="452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744"/>
            <a:ext cx="2844800" cy="365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7B5A-81EA-4943-87DE-8CD181D6844A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744"/>
            <a:ext cx="3860800" cy="365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744"/>
            <a:ext cx="2844800" cy="365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78786-4707-4FA2-A68E-45F1A2B1E8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3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3" descr="图片包含 背景图案  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97161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60386" y="337301"/>
            <a:ext cx="1218705" cy="1080000"/>
          </a:xfrm>
          <a:prstGeom prst="rect">
            <a:avLst/>
          </a:prstGeom>
        </p:spPr>
      </p:pic>
      <p:grpSp>
        <p:nvGrpSpPr>
          <p:cNvPr id="36" name="组合 2"/>
          <p:cNvGrpSpPr/>
          <p:nvPr>
            <p:custDataLst>
              <p:tags r:id="rId1"/>
            </p:custDataLst>
          </p:nvPr>
        </p:nvGrpSpPr>
        <p:grpSpPr>
          <a:xfrm>
            <a:off x="1666234" y="2683845"/>
            <a:ext cx="9270155" cy="1685911"/>
            <a:chOff x="1512511" y="1155512"/>
            <a:chExt cx="9270155" cy="1685911"/>
          </a:xfrm>
        </p:grpSpPr>
        <p:sp>
          <p:nvSpPr>
            <p:cNvPr id="1048616" name="矩形 22"/>
            <p:cNvSpPr/>
            <p:nvPr/>
          </p:nvSpPr>
          <p:spPr>
            <a:xfrm>
              <a:off x="1512511" y="1345504"/>
              <a:ext cx="80010" cy="12788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48617" name="文本框 13"/>
            <p:cNvSpPr txBox="1"/>
            <p:nvPr/>
          </p:nvSpPr>
          <p:spPr>
            <a:xfrm>
              <a:off x="1931393" y="1155512"/>
              <a:ext cx="8851273" cy="1685911"/>
            </a:xfrm>
            <a:prstGeom prst="rect">
              <a:avLst/>
            </a:prstGeom>
            <a:noFill/>
            <a:effectLst>
              <a:outerShdw blurRad="815391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r" fontAlgn="base">
                <a:lnSpc>
                  <a:spcPct val="20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供需对接响应文件</a:t>
              </a:r>
              <a:endParaRPr lang="en-US" altLang="zh-CN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 fontAlgn="base">
                <a:lnSpc>
                  <a:spcPct val="200000"/>
                </a:lnSpc>
              </a:pPr>
              <a:r>
                <a:rPr lang="zh-CN" altLang="zh-CN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——秦创原发展股份有限公司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71"/>
          <p:cNvSpPr/>
          <p:nvPr/>
        </p:nvSpPr>
        <p:spPr>
          <a:xfrm>
            <a:off x="0" y="1270"/>
            <a:ext cx="12192000" cy="631190"/>
          </a:xfrm>
          <a:prstGeom prst="rect">
            <a:avLst/>
          </a:prstGeom>
          <a:solidFill>
            <a:srgbClr val="366B7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技术响应匹配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97152" name="图片 72" descr="秦创原LOGO（金色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66040"/>
            <a:ext cx="638175" cy="566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7C3187-24A0-100E-3135-0CF28F85138B}"/>
              </a:ext>
            </a:extLst>
          </p:cNvPr>
          <p:cNvSpPr txBox="1"/>
          <p:nvPr/>
        </p:nvSpPr>
        <p:spPr>
          <a:xfrm>
            <a:off x="572452" y="969264"/>
            <a:ext cx="9134856" cy="82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en-US" altLang="zh-CN" sz="2800" b="1" dirty="0"/>
              <a:t>4</a:t>
            </a:r>
            <a:r>
              <a:rPr lang="zh-CN" altLang="en-US" sz="2800" b="1" dirty="0"/>
              <a:t>、技术响应匹配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38331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71"/>
          <p:cNvSpPr/>
          <p:nvPr/>
        </p:nvSpPr>
        <p:spPr>
          <a:xfrm>
            <a:off x="0" y="1270"/>
            <a:ext cx="12192000" cy="631190"/>
          </a:xfrm>
          <a:prstGeom prst="rect">
            <a:avLst/>
          </a:prstGeom>
          <a:solidFill>
            <a:srgbClr val="366B7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技术响应匹配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97152" name="图片 72" descr="秦创原LOGO（金色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66040"/>
            <a:ext cx="638175" cy="566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7C3187-24A0-100E-3135-0CF28F85138B}"/>
              </a:ext>
            </a:extLst>
          </p:cNvPr>
          <p:cNvSpPr txBox="1"/>
          <p:nvPr/>
        </p:nvSpPr>
        <p:spPr>
          <a:xfrm>
            <a:off x="572452" y="969264"/>
            <a:ext cx="9134856" cy="82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en-US" altLang="zh-CN" sz="2800" b="1" dirty="0"/>
              <a:t>4</a:t>
            </a:r>
            <a:r>
              <a:rPr lang="zh-CN" altLang="en-US" sz="2800" b="1" dirty="0"/>
              <a:t>、技术响应匹配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3139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71"/>
          <p:cNvSpPr/>
          <p:nvPr/>
        </p:nvSpPr>
        <p:spPr>
          <a:xfrm>
            <a:off x="0" y="1270"/>
            <a:ext cx="12192000" cy="631190"/>
          </a:xfrm>
          <a:prstGeom prst="rect">
            <a:avLst/>
          </a:prstGeom>
          <a:solidFill>
            <a:srgbClr val="366B7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技术响应匹配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97152" name="图片 72" descr="秦创原LOGO（金色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66040"/>
            <a:ext cx="638175" cy="566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7C3187-24A0-100E-3135-0CF28F85138B}"/>
              </a:ext>
            </a:extLst>
          </p:cNvPr>
          <p:cNvSpPr txBox="1"/>
          <p:nvPr/>
        </p:nvSpPr>
        <p:spPr>
          <a:xfrm>
            <a:off x="572452" y="969264"/>
            <a:ext cx="9134856" cy="82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en-US" altLang="zh-CN" sz="2800" b="1" dirty="0"/>
              <a:t>4</a:t>
            </a:r>
            <a:r>
              <a:rPr lang="zh-CN" altLang="en-US" sz="2800" b="1" dirty="0"/>
              <a:t>、技术响应匹配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092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71"/>
          <p:cNvSpPr/>
          <p:nvPr/>
        </p:nvSpPr>
        <p:spPr>
          <a:xfrm>
            <a:off x="0" y="1270"/>
            <a:ext cx="12192000" cy="631190"/>
          </a:xfrm>
          <a:prstGeom prst="rect">
            <a:avLst/>
          </a:prstGeom>
          <a:solidFill>
            <a:srgbClr val="366B7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案例分享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97152" name="图片 72" descr="秦创原LOGO（金色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66040"/>
            <a:ext cx="638175" cy="566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7C3187-24A0-100E-3135-0CF28F85138B}"/>
              </a:ext>
            </a:extLst>
          </p:cNvPr>
          <p:cNvSpPr txBox="1"/>
          <p:nvPr/>
        </p:nvSpPr>
        <p:spPr>
          <a:xfrm>
            <a:off x="572452" y="969264"/>
            <a:ext cx="9134856" cy="82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en-US" altLang="zh-CN" sz="2800" b="1" dirty="0"/>
              <a:t>5</a:t>
            </a:r>
            <a:r>
              <a:rPr lang="zh-CN" altLang="en-US" sz="2800" b="1" dirty="0"/>
              <a:t>、案例分享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5628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71"/>
          <p:cNvSpPr/>
          <p:nvPr/>
        </p:nvSpPr>
        <p:spPr>
          <a:xfrm>
            <a:off x="0" y="1270"/>
            <a:ext cx="12192000" cy="631190"/>
          </a:xfrm>
          <a:prstGeom prst="rect">
            <a:avLst/>
          </a:prstGeom>
          <a:solidFill>
            <a:srgbClr val="366B7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案例分享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97152" name="图片 72" descr="秦创原LOGO（金色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66040"/>
            <a:ext cx="638175" cy="566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7C3187-24A0-100E-3135-0CF28F85138B}"/>
              </a:ext>
            </a:extLst>
          </p:cNvPr>
          <p:cNvSpPr txBox="1"/>
          <p:nvPr/>
        </p:nvSpPr>
        <p:spPr>
          <a:xfrm>
            <a:off x="572452" y="969264"/>
            <a:ext cx="9134856" cy="82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en-US" altLang="zh-CN" sz="2800" b="1" dirty="0"/>
              <a:t>5</a:t>
            </a:r>
            <a:r>
              <a:rPr lang="zh-CN" altLang="en-US" sz="2800" b="1" dirty="0"/>
              <a:t>、案例分享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9708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145733" name="直线连接符 5"/>
          <p:cNvCxnSpPr>
            <a:cxnSpLocks/>
          </p:cNvCxnSpPr>
          <p:nvPr/>
        </p:nvCxnSpPr>
        <p:spPr>
          <a:xfrm>
            <a:off x="5170434" y="2489675"/>
            <a:ext cx="0" cy="1281205"/>
          </a:xfrm>
          <a:prstGeom prst="line">
            <a:avLst/>
          </a:prstGeom>
          <a:ln>
            <a:solidFill>
              <a:schemeClr val="accent3">
                <a:alpha val="22844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97163" name="图片 20" descr="电脑的屏幕  中度可信度描述已自动生成"/>
          <p:cNvPicPr>
            <a:picLocks noChangeAspect="1"/>
          </p:cNvPicPr>
          <p:nvPr/>
        </p:nvPicPr>
        <p:blipFill>
          <a:blip r:embed="rId4">
            <a:alphaModFix amt="22000"/>
          </a:blip>
          <a:stretch>
            <a:fillRect/>
          </a:stretch>
        </p:blipFill>
        <p:spPr>
          <a:xfrm>
            <a:off x="0" y="0"/>
            <a:ext cx="4597400" cy="6858000"/>
          </a:xfrm>
          <a:prstGeom prst="rect">
            <a:avLst/>
          </a:prstGeom>
        </p:spPr>
      </p:pic>
      <p:grpSp>
        <p:nvGrpSpPr>
          <p:cNvPr id="39" name="组合 9"/>
          <p:cNvGrpSpPr/>
          <p:nvPr/>
        </p:nvGrpSpPr>
        <p:grpSpPr>
          <a:xfrm>
            <a:off x="750570" y="904240"/>
            <a:ext cx="10689590" cy="5593080"/>
            <a:chOff x="1183" y="977"/>
            <a:chExt cx="16834" cy="8808"/>
          </a:xfrm>
        </p:grpSpPr>
        <p:grpSp>
          <p:nvGrpSpPr>
            <p:cNvPr id="40" name="组合 4"/>
            <p:cNvGrpSpPr/>
            <p:nvPr/>
          </p:nvGrpSpPr>
          <p:grpSpPr>
            <a:xfrm>
              <a:off x="7882" y="7544"/>
              <a:ext cx="3437" cy="1545"/>
              <a:chOff x="4805778" y="5409371"/>
              <a:chExt cx="2182472" cy="980993"/>
            </a:xfrm>
          </p:grpSpPr>
          <p:grpSp>
            <p:nvGrpSpPr>
              <p:cNvPr id="41" name="组合 1"/>
              <p:cNvGrpSpPr/>
              <p:nvPr/>
            </p:nvGrpSpPr>
            <p:grpSpPr>
              <a:xfrm>
                <a:off x="4805778" y="5409371"/>
                <a:ext cx="980993" cy="980993"/>
                <a:chOff x="4692325" y="5409371"/>
                <a:chExt cx="980993" cy="980993"/>
              </a:xfrm>
            </p:grpSpPr>
            <p:sp>
              <p:nvSpPr>
                <p:cNvPr id="1048623" name="圆角矩形 19"/>
                <p:cNvSpPr/>
                <p:nvPr/>
              </p:nvSpPr>
              <p:spPr>
                <a:xfrm>
                  <a:off x="4692325" y="5409371"/>
                  <a:ext cx="980993" cy="980993"/>
                </a:xfrm>
                <a:prstGeom prst="roundRect">
                  <a:avLst>
                    <a:gd name="adj" fmla="val 4039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78752" dist="182838" dir="5400000" sx="102321" sy="102321" algn="t" rotWithShape="0">
                    <a:srgbClr val="1D3265">
                      <a:alpha val="16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endParaRPr lang="zh-CN" altLang="en-US"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endParaRPr>
                </a:p>
              </p:txBody>
            </p:sp>
            <p:pic>
              <p:nvPicPr>
                <p:cNvPr id="2097164" name="图片 23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>
                <a:xfrm>
                  <a:off x="4717176" y="5443726"/>
                  <a:ext cx="928847" cy="928847"/>
                </a:xfrm>
                <a:prstGeom prst="rect">
                  <a:avLst/>
                </a:prstGeom>
              </p:spPr>
            </p:pic>
          </p:grpSp>
          <p:grpSp>
            <p:nvGrpSpPr>
              <p:cNvPr id="42" name="组合 12"/>
              <p:cNvGrpSpPr/>
              <p:nvPr/>
            </p:nvGrpSpPr>
            <p:grpSpPr>
              <a:xfrm>
                <a:off x="6007257" y="5409371"/>
                <a:ext cx="980993" cy="980993"/>
                <a:chOff x="4692325" y="5409371"/>
                <a:chExt cx="980993" cy="980993"/>
              </a:xfrm>
            </p:grpSpPr>
            <p:sp>
              <p:nvSpPr>
                <p:cNvPr id="1048624" name="圆角矩形 13"/>
                <p:cNvSpPr/>
                <p:nvPr/>
              </p:nvSpPr>
              <p:spPr>
                <a:xfrm>
                  <a:off x="4692325" y="5409371"/>
                  <a:ext cx="980993" cy="980993"/>
                </a:xfrm>
                <a:prstGeom prst="roundRect">
                  <a:avLst>
                    <a:gd name="adj" fmla="val 4039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78752" dist="182838" dir="5400000" sx="102321" sy="102321" algn="t" rotWithShape="0">
                    <a:srgbClr val="1D3265">
                      <a:alpha val="16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endParaRPr lang="zh-CN" altLang="en-US"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endParaRPr>
                </a:p>
              </p:txBody>
            </p:sp>
            <p:pic>
              <p:nvPicPr>
                <p:cNvPr id="2097165" name="图片 14" descr="WechatIMG116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17176" y="5443726"/>
                  <a:ext cx="928847" cy="928847"/>
                </a:xfrm>
                <a:prstGeom prst="rect">
                  <a:avLst/>
                </a:prstGeom>
              </p:spPr>
            </p:pic>
          </p:grpSp>
        </p:grpSp>
        <p:sp>
          <p:nvSpPr>
            <p:cNvPr id="1048625" name="文本框 17"/>
            <p:cNvSpPr txBox="1"/>
            <p:nvPr/>
          </p:nvSpPr>
          <p:spPr>
            <a:xfrm>
              <a:off x="7781" y="9349"/>
              <a:ext cx="3638" cy="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charset="-122"/>
                  <a:sym typeface="+mn-ea"/>
                </a:rPr>
                <a:t>www.</a:t>
              </a:r>
              <a:r>
                <a:rPr lang="en-GB" altLang="zh-CN" sz="1200" b="1" dirty="0">
                  <a:solidFill>
                    <a:srgbClr val="E1B48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charset="-122"/>
                  <a:sym typeface="+mn-ea"/>
                </a:rPr>
                <a:t>QINCHUANGYUAN</a:t>
              </a:r>
              <a:r>
                <a:rPr lang="en-US" altLang="zh-CN" sz="1200" dirty="0">
                  <a:solidFill>
                    <a:schemeClr val="bg1">
                      <a:lumMod val="7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charset="-122"/>
                  <a:sym typeface="+mn-ea"/>
                </a:rPr>
                <a:t>.com</a:t>
              </a:r>
              <a:endParaRPr lang="en-GB" altLang="zh-CN" sz="1200" dirty="0">
                <a:solidFill>
                  <a:schemeClr val="bg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048626" name="文本框 7"/>
            <p:cNvSpPr txBox="1"/>
            <p:nvPr/>
          </p:nvSpPr>
          <p:spPr>
            <a:xfrm>
              <a:off x="1183" y="4470"/>
              <a:ext cx="16834" cy="2664"/>
            </a:xfrm>
            <a:prstGeom prst="rect">
              <a:avLst/>
            </a:prstGeom>
            <a:noFill/>
            <a:effectLst>
              <a:outerShdw blurRad="815391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阿里巴巴普惠体 H" panose="00020600040101010101" pitchFamily="18" charset="-122"/>
                </a:rPr>
                <a:t>乘</a:t>
              </a:r>
              <a:r>
                <a:rPr lang="zh-CN" altLang="en-US" sz="3600" b="1" i="0" dirty="0">
                  <a:solidFill>
                    <a:srgbClr val="C8A73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阿里巴巴普惠体 H" panose="00020600040101010101" pitchFamily="18" charset="-122"/>
                </a:rPr>
                <a:t>「</a:t>
              </a:r>
              <a:r>
                <a:rPr lang="zh-CN" altLang="en-US" sz="3600" b="1" dirty="0">
                  <a:solidFill>
                    <a:srgbClr val="C8A73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阿里巴巴普惠体 H" panose="00020600040101010101" pitchFamily="18" charset="-122"/>
                </a:rPr>
                <a:t>原上</a:t>
              </a:r>
              <a:r>
                <a:rPr lang="zh-CN" altLang="en-US" sz="3600" b="1" i="0" dirty="0">
                  <a:solidFill>
                    <a:srgbClr val="C8A73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阿里巴巴普惠体 H" panose="00020600040101010101" pitchFamily="18" charset="-122"/>
                </a:rPr>
                <a:t>」</a:t>
              </a: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阿里巴巴普惠体 H" panose="00020600040101010101" pitchFamily="18" charset="-122"/>
                </a:rPr>
                <a:t>之风 </a:t>
              </a:r>
              <a:endParaRPr lang="en-US" altLang="zh-CN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阿里巴巴普惠体 H" panose="00020600040101010101" pitchFamily="18" charset="-122"/>
              </a:endParaRPr>
            </a:p>
            <a:p>
              <a:pPr algn="ctr" fontAlgn="base">
                <a:lnSpc>
                  <a:spcPct val="15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阿里巴巴普惠体 H" panose="00020600040101010101" pitchFamily="18" charset="-122"/>
                </a:rPr>
                <a:t>破</a:t>
              </a:r>
              <a:r>
                <a:rPr lang="zh-CN" altLang="en-US" sz="3600" b="1" i="0" dirty="0">
                  <a:solidFill>
                    <a:srgbClr val="C8A73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阿里巴巴普惠体 H" panose="00020600040101010101" pitchFamily="18" charset="-122"/>
                </a:rPr>
                <a:t>「</a:t>
              </a:r>
              <a:r>
                <a:rPr lang="zh-CN" altLang="en-US" sz="3600" b="1" dirty="0">
                  <a:solidFill>
                    <a:srgbClr val="C8A73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阿里巴巴普惠体 H" panose="00020600040101010101" pitchFamily="18" charset="-122"/>
                </a:rPr>
                <a:t>发展</a:t>
              </a:r>
              <a:r>
                <a:rPr lang="zh-CN" altLang="en-US" sz="3600" b="1" i="0" dirty="0">
                  <a:solidFill>
                    <a:srgbClr val="C8A73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阿里巴巴普惠体 H" panose="00020600040101010101" pitchFamily="18" charset="-122"/>
                </a:rPr>
                <a:t>」</a:t>
              </a: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阿里巴巴普惠体 H" panose="00020600040101010101" pitchFamily="18" charset="-122"/>
                </a:rPr>
                <a:t>之浪</a:t>
              </a:r>
            </a:p>
          </p:txBody>
        </p:sp>
        <p:pic>
          <p:nvPicPr>
            <p:cNvPr id="2097166" name="图片 8" descr="秦创原LOGO（金色）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3" y="977"/>
              <a:ext cx="3936" cy="34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71"/>
          <p:cNvSpPr/>
          <p:nvPr/>
        </p:nvSpPr>
        <p:spPr>
          <a:xfrm>
            <a:off x="0" y="1270"/>
            <a:ext cx="12192000" cy="631190"/>
          </a:xfrm>
          <a:prstGeom prst="rect">
            <a:avLst/>
          </a:prstGeom>
          <a:solidFill>
            <a:srgbClr val="366B7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*********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（需求名称）响应文件</a:t>
            </a:r>
          </a:p>
        </p:txBody>
      </p:sp>
      <p:pic>
        <p:nvPicPr>
          <p:cNvPr id="2097152" name="图片 72" descr="秦创原LOGO（金色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66040"/>
            <a:ext cx="638175" cy="566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7C3187-24A0-100E-3135-0CF28F85138B}"/>
              </a:ext>
            </a:extLst>
          </p:cNvPr>
          <p:cNvSpPr txBox="1"/>
          <p:nvPr/>
        </p:nvSpPr>
        <p:spPr>
          <a:xfrm>
            <a:off x="1528572" y="1609344"/>
            <a:ext cx="9134856" cy="427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en-US" altLang="zh-CN" sz="2800" b="1" dirty="0"/>
              <a:t>1</a:t>
            </a:r>
            <a:r>
              <a:rPr lang="zh-CN" altLang="en-US" sz="2800" b="1" dirty="0"/>
              <a:t>、公司简介或团队简介（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选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</a:t>
            </a:r>
            <a:endParaRPr lang="en-US" altLang="zh-CN" sz="2800" b="1" dirty="0"/>
          </a:p>
          <a:p>
            <a:pPr marL="180000">
              <a:lnSpc>
                <a:spcPct val="200000"/>
              </a:lnSpc>
            </a:pPr>
            <a:r>
              <a:rPr lang="en-US" altLang="zh-CN" sz="2800" b="1" dirty="0"/>
              <a:t>2</a:t>
            </a:r>
            <a:r>
              <a:rPr lang="zh-CN" altLang="en-US" sz="2800" b="1" dirty="0"/>
              <a:t>、技术核心或研究方向（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选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</a:t>
            </a:r>
            <a:endParaRPr lang="en-US" altLang="zh-CN" sz="2800" b="1" dirty="0"/>
          </a:p>
          <a:p>
            <a:pPr marL="180000">
              <a:lnSpc>
                <a:spcPct val="200000"/>
              </a:lnSpc>
            </a:pPr>
            <a:r>
              <a:rPr lang="en-US" altLang="zh-CN" sz="2800" b="1" dirty="0"/>
              <a:t>3</a:t>
            </a:r>
            <a:r>
              <a:rPr lang="zh-CN" altLang="en-US" sz="2800" b="1" dirty="0"/>
              <a:t>、市场环境分析</a:t>
            </a:r>
            <a:endParaRPr lang="en-US" altLang="zh-CN" sz="2800" b="1" dirty="0"/>
          </a:p>
          <a:p>
            <a:pPr marL="180000">
              <a:lnSpc>
                <a:spcPct val="200000"/>
              </a:lnSpc>
            </a:pPr>
            <a:r>
              <a:rPr lang="en-US" altLang="zh-CN" sz="2800" b="1" dirty="0"/>
              <a:t>4</a:t>
            </a:r>
            <a:r>
              <a:rPr lang="zh-CN" altLang="en-US" sz="2800" b="1" dirty="0"/>
              <a:t>、技术响应匹配</a:t>
            </a:r>
            <a:endParaRPr lang="en-US" altLang="zh-CN" sz="2800" b="1" dirty="0"/>
          </a:p>
          <a:p>
            <a:pPr marL="180000">
              <a:lnSpc>
                <a:spcPct val="200000"/>
              </a:lnSpc>
            </a:pPr>
            <a:r>
              <a:rPr lang="en-US" altLang="zh-CN" sz="2800" b="1" dirty="0"/>
              <a:t>5</a:t>
            </a:r>
            <a:r>
              <a:rPr lang="zh-CN" altLang="en-US" sz="2800" b="1" dirty="0"/>
              <a:t>、案例分享</a:t>
            </a:r>
            <a:endParaRPr lang="en-US" altLang="zh-CN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71"/>
          <p:cNvSpPr/>
          <p:nvPr/>
        </p:nvSpPr>
        <p:spPr>
          <a:xfrm>
            <a:off x="0" y="1270"/>
            <a:ext cx="12192000" cy="631190"/>
          </a:xfrm>
          <a:prstGeom prst="rect">
            <a:avLst/>
          </a:prstGeom>
          <a:solidFill>
            <a:srgbClr val="366B7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公司简介或团队简介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97152" name="图片 72" descr="秦创原LOGO（金色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66040"/>
            <a:ext cx="638175" cy="566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7C3187-24A0-100E-3135-0CF28F85138B}"/>
              </a:ext>
            </a:extLst>
          </p:cNvPr>
          <p:cNvSpPr txBox="1"/>
          <p:nvPr/>
        </p:nvSpPr>
        <p:spPr>
          <a:xfrm>
            <a:off x="572452" y="795528"/>
            <a:ext cx="9134856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en-US" altLang="zh-CN" sz="2800" b="1" dirty="0"/>
              <a:t>1</a:t>
            </a:r>
            <a:r>
              <a:rPr lang="zh-CN" altLang="en-US" sz="2800" b="1" dirty="0"/>
              <a:t>、公司简介或团队简介（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选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</a:t>
            </a:r>
            <a:endParaRPr lang="en-US" altLang="zh-CN" sz="2800" b="1" dirty="0"/>
          </a:p>
          <a:p>
            <a:pPr marL="180000">
              <a:lnSpc>
                <a:spcPct val="200000"/>
              </a:lnSpc>
            </a:pP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25405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71"/>
          <p:cNvSpPr/>
          <p:nvPr/>
        </p:nvSpPr>
        <p:spPr>
          <a:xfrm>
            <a:off x="0" y="1270"/>
            <a:ext cx="12192000" cy="631190"/>
          </a:xfrm>
          <a:prstGeom prst="rect">
            <a:avLst/>
          </a:prstGeom>
          <a:solidFill>
            <a:srgbClr val="366B7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公司简介或团队简介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97152" name="图片 72" descr="秦创原LOGO（金色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66040"/>
            <a:ext cx="638175" cy="566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7C3187-24A0-100E-3135-0CF28F85138B}"/>
              </a:ext>
            </a:extLst>
          </p:cNvPr>
          <p:cNvSpPr txBox="1"/>
          <p:nvPr/>
        </p:nvSpPr>
        <p:spPr>
          <a:xfrm>
            <a:off x="572452" y="795528"/>
            <a:ext cx="9134856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en-US" altLang="zh-CN" sz="2800" b="1" dirty="0"/>
              <a:t>1</a:t>
            </a:r>
            <a:r>
              <a:rPr lang="zh-CN" altLang="en-US" sz="2800" b="1" dirty="0"/>
              <a:t>、公司简介或团队简介（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选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</a:t>
            </a:r>
            <a:endParaRPr lang="en-US" altLang="zh-CN" sz="2800" b="1" dirty="0"/>
          </a:p>
          <a:p>
            <a:pPr marL="180000">
              <a:lnSpc>
                <a:spcPct val="200000"/>
              </a:lnSpc>
            </a:pP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7990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71"/>
          <p:cNvSpPr/>
          <p:nvPr/>
        </p:nvSpPr>
        <p:spPr>
          <a:xfrm>
            <a:off x="0" y="1270"/>
            <a:ext cx="12192000" cy="631190"/>
          </a:xfrm>
          <a:prstGeom prst="rect">
            <a:avLst/>
          </a:prstGeom>
          <a:solidFill>
            <a:srgbClr val="366B7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技术核心或研究方向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97152" name="图片 72" descr="秦创原LOGO（金色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66040"/>
            <a:ext cx="638175" cy="566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7C3187-24A0-100E-3135-0CF28F85138B}"/>
              </a:ext>
            </a:extLst>
          </p:cNvPr>
          <p:cNvSpPr txBox="1"/>
          <p:nvPr/>
        </p:nvSpPr>
        <p:spPr>
          <a:xfrm>
            <a:off x="0" y="950976"/>
            <a:ext cx="9134856" cy="82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en-US" altLang="zh-CN" sz="2800" b="1" dirty="0"/>
              <a:t>2</a:t>
            </a:r>
            <a:r>
              <a:rPr lang="zh-CN" altLang="en-US" sz="2800" b="1" dirty="0"/>
              <a:t>、技术核心或研究方向（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选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8860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71"/>
          <p:cNvSpPr/>
          <p:nvPr/>
        </p:nvSpPr>
        <p:spPr>
          <a:xfrm>
            <a:off x="0" y="1270"/>
            <a:ext cx="12192000" cy="631190"/>
          </a:xfrm>
          <a:prstGeom prst="rect">
            <a:avLst/>
          </a:prstGeom>
          <a:solidFill>
            <a:srgbClr val="366B7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技术核心或研究方向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97152" name="图片 72" descr="秦创原LOGO（金色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66040"/>
            <a:ext cx="638175" cy="566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7C3187-24A0-100E-3135-0CF28F85138B}"/>
              </a:ext>
            </a:extLst>
          </p:cNvPr>
          <p:cNvSpPr txBox="1"/>
          <p:nvPr/>
        </p:nvSpPr>
        <p:spPr>
          <a:xfrm>
            <a:off x="0" y="950976"/>
            <a:ext cx="9134856" cy="82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en-US" altLang="zh-CN" sz="2800" b="1" dirty="0"/>
              <a:t>2</a:t>
            </a:r>
            <a:r>
              <a:rPr lang="zh-CN" altLang="en-US" sz="2800" b="1" dirty="0"/>
              <a:t>、技术核心或研究方向（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选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20679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71"/>
          <p:cNvSpPr/>
          <p:nvPr/>
        </p:nvSpPr>
        <p:spPr>
          <a:xfrm>
            <a:off x="0" y="1270"/>
            <a:ext cx="12192000" cy="631190"/>
          </a:xfrm>
          <a:prstGeom prst="rect">
            <a:avLst/>
          </a:prstGeom>
          <a:solidFill>
            <a:srgbClr val="366B7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市场环境分析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97152" name="图片 72" descr="秦创原LOGO（金色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66040"/>
            <a:ext cx="638175" cy="566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7C3187-24A0-100E-3135-0CF28F85138B}"/>
              </a:ext>
            </a:extLst>
          </p:cNvPr>
          <p:cNvSpPr txBox="1"/>
          <p:nvPr/>
        </p:nvSpPr>
        <p:spPr>
          <a:xfrm>
            <a:off x="253365" y="1005840"/>
            <a:ext cx="9134856" cy="82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en-US" altLang="zh-CN" sz="2800" b="1" dirty="0"/>
              <a:t>3</a:t>
            </a:r>
            <a:r>
              <a:rPr lang="zh-CN" altLang="en-US" sz="2800" b="1" dirty="0"/>
              <a:t>、市场环境分析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38831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71"/>
          <p:cNvSpPr/>
          <p:nvPr/>
        </p:nvSpPr>
        <p:spPr>
          <a:xfrm>
            <a:off x="0" y="1270"/>
            <a:ext cx="12192000" cy="631190"/>
          </a:xfrm>
          <a:prstGeom prst="rect">
            <a:avLst/>
          </a:prstGeom>
          <a:solidFill>
            <a:srgbClr val="366B7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市场环境分析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97152" name="图片 72" descr="秦创原LOGO（金色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66040"/>
            <a:ext cx="638175" cy="566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7C3187-24A0-100E-3135-0CF28F85138B}"/>
              </a:ext>
            </a:extLst>
          </p:cNvPr>
          <p:cNvSpPr txBox="1"/>
          <p:nvPr/>
        </p:nvSpPr>
        <p:spPr>
          <a:xfrm>
            <a:off x="253365" y="1005840"/>
            <a:ext cx="9134856" cy="82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en-US" altLang="zh-CN" sz="2800" b="1" dirty="0"/>
              <a:t>3</a:t>
            </a:r>
            <a:r>
              <a:rPr lang="zh-CN" altLang="en-US" sz="2800" b="1" dirty="0"/>
              <a:t>、市场环境分析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543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71"/>
          <p:cNvSpPr/>
          <p:nvPr/>
        </p:nvSpPr>
        <p:spPr>
          <a:xfrm>
            <a:off x="0" y="1270"/>
            <a:ext cx="12192000" cy="631190"/>
          </a:xfrm>
          <a:prstGeom prst="rect">
            <a:avLst/>
          </a:prstGeom>
          <a:solidFill>
            <a:srgbClr val="366B7E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</a:rPr>
              <a:t>市场环境分析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97152" name="图片 72" descr="秦创原LOGO（金色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" y="66040"/>
            <a:ext cx="638175" cy="5664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7C3187-24A0-100E-3135-0CF28F85138B}"/>
              </a:ext>
            </a:extLst>
          </p:cNvPr>
          <p:cNvSpPr txBox="1"/>
          <p:nvPr/>
        </p:nvSpPr>
        <p:spPr>
          <a:xfrm>
            <a:off x="253365" y="1005840"/>
            <a:ext cx="9134856" cy="82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en-US" altLang="zh-CN" sz="2800" b="1" dirty="0"/>
              <a:t>3</a:t>
            </a:r>
            <a:r>
              <a:rPr lang="zh-CN" altLang="en-US" sz="2800" b="1" dirty="0"/>
              <a:t>、市场环境分析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351520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21.2897637795277,&quot;width&quot;:14598.669291338583}"/>
</p:tagLst>
</file>

<file path=ppt/theme/theme1.xml><?xml version="1.0" encoding="utf-8"?>
<a:theme xmlns:a="http://schemas.openxmlformats.org/drawingml/2006/main" name="1_Office 主题">
  <a:themeElements>
    <a:clrScheme name="自定义 5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84250"/>
      </a:accent1>
      <a:accent2>
        <a:srgbClr val="CF4F44"/>
      </a:accent2>
      <a:accent3>
        <a:srgbClr val="084250"/>
      </a:accent3>
      <a:accent4>
        <a:srgbClr val="7ACEBE"/>
      </a:accent4>
      <a:accent5>
        <a:srgbClr val="528830"/>
      </a:accent5>
      <a:accent6>
        <a:srgbClr val="C9282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194</Words>
  <Application>Microsoft Office PowerPoint</Application>
  <PresentationFormat>宽屏</PresentationFormat>
  <Paragraphs>36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黑体</vt:lpstr>
      <vt:lpstr>宋体</vt:lpstr>
      <vt:lpstr>微软雅黑</vt:lpstr>
      <vt:lpstr>Arial</vt:lpstr>
      <vt:lpstr>Calibri</vt:lpstr>
      <vt:lpstr>Roboto Condensed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liliyoho</dc:creator>
  <cp:lastModifiedBy>谢 文彬</cp:lastModifiedBy>
  <cp:revision>5</cp:revision>
  <dcterms:created xsi:type="dcterms:W3CDTF">2021-07-14T19:27:00Z</dcterms:created>
  <dcterms:modified xsi:type="dcterms:W3CDTF">2023-02-28T08:06:38Z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CF2B988BD5474962911A30472D13938D</vt:lpwstr>
  </property>
</Properties>
</file>